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73" r:id="rId10"/>
    <p:sldId id="270" r:id="rId11"/>
    <p:sldId id="271" r:id="rId12"/>
    <p:sldId id="272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A40C-8E64-426C-AA63-5916010A635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68BC5-0D8B-4D94-8D87-EDBA55F1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11EB5-7175-4F7C-8B18-B4233AF2149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66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EC18-FDF7-403D-8FDE-2BFE9DEEC2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7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EC18-FDF7-403D-8FDE-2BFE9DEEC2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11EB5-7175-4F7C-8B18-B4233AF2149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01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11EB5-7175-4F7C-8B18-B4233AF2149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83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11EB5-7175-4F7C-8B18-B4233AF2149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5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0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1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4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6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A0CC-0F7F-41FC-A9C8-5EA844246BED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9975-D2EB-42E0-8AB9-B8E4CDD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inh nen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0" y="0"/>
            <a:ext cx="11902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WordArt 3"/>
          <p:cNvSpPr>
            <a:spLocks noChangeArrowheads="1" noChangeShapeType="1" noTextEdit="1"/>
          </p:cNvSpPr>
          <p:nvPr/>
        </p:nvSpPr>
        <p:spPr bwMode="auto">
          <a:xfrm>
            <a:off x="2590800" y="909736"/>
            <a:ext cx="6831496" cy="1403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LỚP 9</a:t>
            </a:r>
          </a:p>
        </p:txBody>
      </p:sp>
      <p:pic>
        <p:nvPicPr>
          <p:cNvPr id="200708" name="Picture 4" descr="M_MODE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51831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488" y="77494"/>
            <a:ext cx="119646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NỐI VÒNG TAY LỚN                                                           </a:t>
            </a:r>
            <a:endParaRPr lang="en-US" sz="3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TẬP TIẾT TẤU SỐ 4</a:t>
            </a:r>
          </a:p>
          <a:p>
            <a:pPr algn="ctr"/>
            <a:endParaRPr lang="en-US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VÒNG TAY LỚN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88" y="3299791"/>
            <a:ext cx="1166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TẬP TIẾT TẤU SỐ 4</a:t>
            </a:r>
          </a:p>
        </p:txBody>
      </p:sp>
    </p:spTree>
    <p:extLst>
      <p:ext uri="{BB962C8B-B14F-4D97-AF65-F5344CB8AC3E}">
        <p14:creationId xmlns:p14="http://schemas.microsoft.com/office/powerpoint/2010/main" val="9144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84" y="66259"/>
            <a:ext cx="116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TẬP TIẾT TẤU SỐ 4: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16" y="1563759"/>
            <a:ext cx="74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5" name="Picture 4" descr="C:\Users\HT\Pictures\Screenshots\Screenshot (6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24890" r="19187" b="58206"/>
          <a:stretch/>
        </p:blipFill>
        <p:spPr bwMode="auto">
          <a:xfrm>
            <a:off x="834887" y="1948072"/>
            <a:ext cx="10909010" cy="1643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 descr="C:\Users\Administrator\Desktop\Thực hiện bộ gõ cơ thể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27" y="3498579"/>
            <a:ext cx="821639" cy="8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istrator\Desktop\Thực hiện bộ gõ cơ thể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77" y="3508792"/>
            <a:ext cx="781882" cy="81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istrator\Desktop\Thực hiện bộ gõ cơ thể\t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58" y="3517225"/>
            <a:ext cx="956119" cy="74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istrator\Desktop\Thực hiện bộ gõ cơ thể\unname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65" y="3534496"/>
            <a:ext cx="1039341" cy="74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HT\Pictures\Screenshots\Screenshot (7)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24885" r="27960" b="57674"/>
          <a:stretch/>
        </p:blipFill>
        <p:spPr bwMode="auto">
          <a:xfrm>
            <a:off x="808379" y="4426225"/>
            <a:ext cx="9793359" cy="1550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892" y="4181064"/>
            <a:ext cx="74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12" name="Picture 3" descr="C:\Users\Administrator\Desktop\Thực hiện bộ gõ cơ thể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05" y="5784577"/>
            <a:ext cx="821639" cy="8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dministrator\Desktop\Thực hiện bộ gõ cơ thể\t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4" y="5842982"/>
            <a:ext cx="956119" cy="74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2971" y="5804941"/>
            <a:ext cx="689113" cy="814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992" y="5804595"/>
            <a:ext cx="728871" cy="813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026" y="2788490"/>
            <a:ext cx="547433" cy="498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224" y="5086818"/>
            <a:ext cx="538637" cy="5795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006" y="755374"/>
            <a:ext cx="1176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Body percussion </a:t>
            </a:r>
          </a:p>
        </p:txBody>
      </p:sp>
    </p:spTree>
    <p:extLst>
      <p:ext uri="{BB962C8B-B14F-4D97-AF65-F5344CB8AC3E}">
        <p14:creationId xmlns:p14="http://schemas.microsoft.com/office/powerpoint/2010/main" val="4692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84" y="66259"/>
            <a:ext cx="116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TẬP TIẾT TẤU SỐ 4: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16" y="1152945"/>
            <a:ext cx="74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</a:t>
            </a:r>
          </a:p>
        </p:txBody>
      </p:sp>
      <p:pic>
        <p:nvPicPr>
          <p:cNvPr id="5" name="Picture 4" descr="C:\Users\HT\Pictures\Screenshots\Screenshot (6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24890" r="19187" b="58206"/>
          <a:stretch/>
        </p:blipFill>
        <p:spPr bwMode="auto">
          <a:xfrm>
            <a:off x="834887" y="1709536"/>
            <a:ext cx="10909010" cy="1643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 descr="C:\Users\Administrator\Desktop\Thực hiện bộ gõ cơ thể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27" y="3193779"/>
            <a:ext cx="821639" cy="8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istrator\Desktop\Thực hiện bộ gõ cơ thể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77" y="3233531"/>
            <a:ext cx="781882" cy="79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istrator\Desktop\Thực hiện bộ gõ cơ thể\t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58" y="3193775"/>
            <a:ext cx="956119" cy="7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istrator\Desktop\Thực hiện bộ gõ cơ thể\unname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65" y="3220280"/>
            <a:ext cx="1039341" cy="7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HT\Pictures\Screenshots\Screenshot (7)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24885" r="27960" b="57674"/>
          <a:stretch/>
        </p:blipFill>
        <p:spPr bwMode="auto">
          <a:xfrm>
            <a:off x="808379" y="4426225"/>
            <a:ext cx="9793359" cy="1550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892" y="4181064"/>
            <a:ext cx="74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pic>
        <p:nvPicPr>
          <p:cNvPr id="12" name="Picture 3" descr="C:\Users\Administrator\Desktop\Thực hiện bộ gõ cơ thể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05" y="5784577"/>
            <a:ext cx="821639" cy="8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dministrator\Desktop\Thực hiện bộ gõ cơ thể\t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4" y="5842982"/>
            <a:ext cx="956119" cy="74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2971" y="5804941"/>
            <a:ext cx="689113" cy="814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992" y="5804595"/>
            <a:ext cx="728871" cy="8137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006" y="609602"/>
            <a:ext cx="1176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Body percussion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975652" y="437320"/>
            <a:ext cx="1298712" cy="543341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latin typeface="Times New Roman" panose="02020603050405020304" pitchFamily="18" charset="0"/>
              </a:rPr>
              <a:t>TIẾT 9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991057" y="652672"/>
            <a:ext cx="39425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524000" y="1295400"/>
            <a:ext cx="914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6549886" y="1318590"/>
            <a:ext cx="1" cy="5539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5289" y="1292089"/>
            <a:ext cx="6178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38540" y="1671638"/>
            <a:ext cx="2411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09661" y="5700761"/>
            <a:ext cx="467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2400" b="1" u="sng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679098" y="3012940"/>
            <a:ext cx="4108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560363" y="3685212"/>
            <a:ext cx="2789582" cy="396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>
                <a:latin typeface="Times New Roman" panose="02020603050405020304" pitchFamily="18" charset="0"/>
              </a:rPr>
              <a:t>* DẶN DÒ- VỀ NHÀ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669155" y="4160287"/>
            <a:ext cx="53108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1.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giai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vòng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669154" y="5183603"/>
            <a:ext cx="54300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2.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Xem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</a:rPr>
              <a:t> dung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nhạc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400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272" y="13250"/>
            <a:ext cx="4545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4017" y="94448"/>
            <a:ext cx="894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VÒNG TAY LỚN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966" y="2152006"/>
            <a:ext cx="6248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28/02/1939,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01/04/2001.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được coi là một trong những nhạc sĩ lớn của Tân nhạc Việt 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với nhiều tác phẩm nổi 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0105" y="1429128"/>
            <a:ext cx="5439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4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74261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animBg="1"/>
      <p:bldP spid="15381" grpId="0"/>
      <p:bldP spid="1538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12191998" cy="130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292"/>
            <a:ext cx="12191999" cy="554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5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39758"/>
            <a:ext cx="1191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9271" y="1590260"/>
            <a:ext cx="11913703" cy="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cha…..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599" y="2120351"/>
            <a:ext cx="11247783" cy="53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bài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bông hồng nhỏ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674953"/>
            <a:ext cx="12032974" cy="93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7223" y="3603009"/>
            <a:ext cx="11247783" cy="53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920" y="4080677"/>
            <a:ext cx="12032974" cy="110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020" y="5079247"/>
            <a:ext cx="11247783" cy="53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9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488" y="77494"/>
            <a:ext cx="119646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NỐI VÒNG TAY LỚN                                                           </a:t>
            </a:r>
            <a:endParaRPr lang="en-US" sz="3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TẬP TIẾT TẤU SỐ 4</a:t>
            </a:r>
          </a:p>
          <a:p>
            <a:pPr algn="ctr"/>
            <a:endParaRPr lang="en-US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VÒNG TAY LỚN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7290" y="-66258"/>
            <a:ext cx="306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999675"/>
            <a:ext cx="11926957" cy="5719177"/>
          </a:xfrm>
          <a:prstGeom prst="rect">
            <a:avLst/>
          </a:prstGeo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1696278" y="452257"/>
            <a:ext cx="901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VÒNG TAY LỚN </a:t>
            </a:r>
          </a:p>
        </p:txBody>
      </p:sp>
    </p:spTree>
    <p:extLst>
      <p:ext uri="{BB962C8B-B14F-4D97-AF65-F5344CB8AC3E}">
        <p14:creationId xmlns:p14="http://schemas.microsoft.com/office/powerpoint/2010/main" val="13974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08" y="967417"/>
            <a:ext cx="694413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28/02/1939,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01/04/2001.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được coi là một trong những nhạc sĩ lớn của Tân nhạc Việt 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với nhiều tác phẩm nổi 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98" y="31013"/>
            <a:ext cx="11732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VÒNG TAY LỚN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0173" y="6174329"/>
            <a:ext cx="451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hopampro.com/wp-content/uploads/2016/04/Nhac-si-VU-Trong-Tuong-600x5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rinhcongs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33" y="1255593"/>
            <a:ext cx="4949576" cy="491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6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0005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64" y="1975043"/>
            <a:ext cx="61065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4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viết ở hình 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có tái hiện: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Đoạn a: Rừng núi dang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nối lại biển xa..……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tròn một vòng Việt Nam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a’: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……..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9322" y="464024"/>
            <a:ext cx="5892594" cy="6393976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7356142" y="138353"/>
            <a:ext cx="439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VÒNG TAY LỚN </a:t>
            </a:r>
          </a:p>
        </p:txBody>
      </p:sp>
    </p:spTree>
    <p:extLst>
      <p:ext uri="{BB962C8B-B14F-4D97-AF65-F5344CB8AC3E}">
        <p14:creationId xmlns:p14="http://schemas.microsoft.com/office/powerpoint/2010/main" val="4312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57" y="238539"/>
            <a:ext cx="1073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Ma,Mê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980661"/>
            <a:ext cx="11701670" cy="573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" y="-13250"/>
            <a:ext cx="602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999675"/>
            <a:ext cx="11926957" cy="5719177"/>
          </a:xfrm>
          <a:prstGeom prst="rect">
            <a:avLst/>
          </a:prstGeo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1696278" y="452257"/>
            <a:ext cx="901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VÒNG TAY LỚN </a:t>
            </a:r>
          </a:p>
        </p:txBody>
      </p:sp>
    </p:spTree>
    <p:extLst>
      <p:ext uri="{BB962C8B-B14F-4D97-AF65-F5344CB8AC3E}">
        <p14:creationId xmlns:p14="http://schemas.microsoft.com/office/powerpoint/2010/main" val="6024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" y="-13250"/>
            <a:ext cx="697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999675"/>
            <a:ext cx="11926957" cy="5719177"/>
          </a:xfrm>
          <a:prstGeom prst="rect">
            <a:avLst/>
          </a:prstGeo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1696278" y="452257"/>
            <a:ext cx="901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VÒNG TAY LỚN </a:t>
            </a:r>
          </a:p>
        </p:txBody>
      </p:sp>
    </p:spTree>
    <p:extLst>
      <p:ext uri="{BB962C8B-B14F-4D97-AF65-F5344CB8AC3E}">
        <p14:creationId xmlns:p14="http://schemas.microsoft.com/office/powerpoint/2010/main" val="2300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698</Words>
  <Application>Microsoft Office PowerPoint</Application>
  <PresentationFormat>Custom</PresentationFormat>
  <Paragraphs>79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rosy watson</dc:creator>
  <cp:lastModifiedBy>Windows User</cp:lastModifiedBy>
  <cp:revision>34</cp:revision>
  <dcterms:created xsi:type="dcterms:W3CDTF">2021-08-29T23:47:33Z</dcterms:created>
  <dcterms:modified xsi:type="dcterms:W3CDTF">2021-09-04T10:36:07Z</dcterms:modified>
</cp:coreProperties>
</file>